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96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381ED-0DEC-6047-A15D-30EABCAC82E4}" type="datetimeFigureOut">
              <a:rPr lang="en-US" smtClean="0"/>
              <a:t>13/04/12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3FA6-D1C4-B04D-BA7A-BC24DB710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732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381ED-0DEC-6047-A15D-30EABCAC82E4}" type="datetimeFigureOut">
              <a:rPr lang="en-US" smtClean="0"/>
              <a:t>13/04/12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3FA6-D1C4-B04D-BA7A-BC24DB710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754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381ED-0DEC-6047-A15D-30EABCAC82E4}" type="datetimeFigureOut">
              <a:rPr lang="en-US" smtClean="0"/>
              <a:t>13/04/12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3FA6-D1C4-B04D-BA7A-BC24DB710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768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381ED-0DEC-6047-A15D-30EABCAC82E4}" type="datetimeFigureOut">
              <a:rPr lang="en-US" smtClean="0"/>
              <a:t>13/04/12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3FA6-D1C4-B04D-BA7A-BC24DB710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122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381ED-0DEC-6047-A15D-30EABCAC82E4}" type="datetimeFigureOut">
              <a:rPr lang="en-US" smtClean="0"/>
              <a:t>13/04/12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3FA6-D1C4-B04D-BA7A-BC24DB710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821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381ED-0DEC-6047-A15D-30EABCAC82E4}" type="datetimeFigureOut">
              <a:rPr lang="en-US" smtClean="0"/>
              <a:t>13/04/12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3FA6-D1C4-B04D-BA7A-BC24DB710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339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381ED-0DEC-6047-A15D-30EABCAC82E4}" type="datetimeFigureOut">
              <a:rPr lang="en-US" smtClean="0"/>
              <a:t>13/04/12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3FA6-D1C4-B04D-BA7A-BC24DB710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664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381ED-0DEC-6047-A15D-30EABCAC82E4}" type="datetimeFigureOut">
              <a:rPr lang="en-US" smtClean="0"/>
              <a:t>13/04/12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3FA6-D1C4-B04D-BA7A-BC24DB710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577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381ED-0DEC-6047-A15D-30EABCAC82E4}" type="datetimeFigureOut">
              <a:rPr lang="en-US" smtClean="0"/>
              <a:t>13/04/12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3FA6-D1C4-B04D-BA7A-BC24DB710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40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381ED-0DEC-6047-A15D-30EABCAC82E4}" type="datetimeFigureOut">
              <a:rPr lang="en-US" smtClean="0"/>
              <a:t>13/04/12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3FA6-D1C4-B04D-BA7A-BC24DB710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617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381ED-0DEC-6047-A15D-30EABCAC82E4}" type="datetimeFigureOut">
              <a:rPr lang="en-US" smtClean="0"/>
              <a:t>13/04/12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3FA6-D1C4-B04D-BA7A-BC24DB710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882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381ED-0DEC-6047-A15D-30EABCAC82E4}" type="datetimeFigureOut">
              <a:rPr lang="en-US" smtClean="0"/>
              <a:t>13/04/12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53FA6-D1C4-B04D-BA7A-BC24DB710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46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Rainforests!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10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Rainforests!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Rainforests!</dc:title>
  <dc:creator>Anneke Thornton</dc:creator>
  <cp:lastModifiedBy>Anneke Thornton</cp:lastModifiedBy>
  <cp:revision>1</cp:revision>
  <dcterms:created xsi:type="dcterms:W3CDTF">2012-04-12T23:54:27Z</dcterms:created>
  <dcterms:modified xsi:type="dcterms:W3CDTF">2012-04-12T23:55:08Z</dcterms:modified>
</cp:coreProperties>
</file>